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  <p:embeddedFont>
      <p:font typeface="Maven Pro Regular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gtd1FouQVLndlc2y2oPvCXRXfE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6.xml"/><Relationship Id="rId42" Type="http://schemas.openxmlformats.org/officeDocument/2006/relationships/font" Target="fonts/MavenProRegular-bold.fntdata"/><Relationship Id="rId41" Type="http://schemas.openxmlformats.org/officeDocument/2006/relationships/font" Target="fonts/MavenProRegular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Nunito-italic.fntdata"/><Relationship Id="rId10" Type="http://schemas.openxmlformats.org/officeDocument/2006/relationships/slide" Target="slides/slide6.xml"/><Relationship Id="rId32" Type="http://schemas.openxmlformats.org/officeDocument/2006/relationships/font" Target="fonts/Nunito-bold.fntdata"/><Relationship Id="rId13" Type="http://schemas.openxmlformats.org/officeDocument/2006/relationships/slide" Target="slides/slide9.xml"/><Relationship Id="rId35" Type="http://schemas.openxmlformats.org/officeDocument/2006/relationships/font" Target="fonts/Poppins-regular.fntdata"/><Relationship Id="rId12" Type="http://schemas.openxmlformats.org/officeDocument/2006/relationships/slide" Target="slides/slide8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1.xml"/><Relationship Id="rId37" Type="http://schemas.openxmlformats.org/officeDocument/2006/relationships/font" Target="fonts/Poppins-italic.fntdata"/><Relationship Id="rId14" Type="http://schemas.openxmlformats.org/officeDocument/2006/relationships/slide" Target="slides/slide10.xml"/><Relationship Id="rId36" Type="http://schemas.openxmlformats.org/officeDocument/2006/relationships/font" Target="fonts/Poppins-bold.fntdata"/><Relationship Id="rId17" Type="http://schemas.openxmlformats.org/officeDocument/2006/relationships/slide" Target="slides/slide13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2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 Everyone,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 Morning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Before we start with the presentation today, I would like to share a small recital.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been a part of Publicis Sapient for almost 3months now, and there is this fact that everyone of us would agree upon.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have we succeeded at becoming a Product engineer?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Hi, I am Rajat, a small part of our big team here.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86" name="Google Shape;48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495" name="Google Shape;49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504" name="Google Shape;50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536" name="Google Shape;53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61" name="Google Shape;56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569" name="Google Shape;56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597" name="Google Shape;59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a3458a713_9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a3458a713_9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ea3458a713_9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Challenges-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Installing the Tomcat server and running application on it.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Designing the UML diagrams using its conventions.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Learnings-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Got to learn new technologies.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working together in teams.(collaboration)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write code which is accepted by the industry.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make UML diagrams for the given problem.</a:t>
            </a:r>
            <a:endParaRPr/>
          </a:p>
        </p:txBody>
      </p:sp>
      <p:sp>
        <p:nvSpPr>
          <p:cNvPr id="613" name="Google Shape;61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a3458a713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ea3458a713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Challenges-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Installing the Tomcat server and running application on it.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Designing the UML diagrams using its conventions.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Learnings-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Got to learn new technologies.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working together in teams.(collaboration)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write code which is accepted by the industry.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make UML diagrams for the given problem.</a:t>
            </a:r>
            <a:endParaRPr/>
          </a:p>
        </p:txBody>
      </p:sp>
      <p:sp>
        <p:nvSpPr>
          <p:cNvPr id="622" name="Google Shape;622;gea3458a713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a3458a713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ea3458a713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ea3458a713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POS- Student -5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REST - Professor - 3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DropWizard- 3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648" name="Google Shape;64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656" name="Google Shape;65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349" name="Google Shape;3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378" name="Google Shape;37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62" name="Google Shape;46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14" name="Google Shape;114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36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7" name="Google Shape;117;p36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1" name="Google Shape;121;p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37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5" name="Google Shape;125;p37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6" name="Google Shape;126;p3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9" name="Google Shape;129;p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8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p3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3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35" name="Google Shape;135;p3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9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8" name="Google Shape;138;p39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40"/>
          <p:cNvGrpSpPr/>
          <p:nvPr/>
        </p:nvGrpSpPr>
        <p:grpSpPr>
          <a:xfrm>
            <a:off x="9155392" y="1675"/>
            <a:ext cx="3023096" cy="3468901"/>
            <a:chOff x="6790514" y="1256"/>
            <a:chExt cx="2267379" cy="2601741"/>
          </a:xfrm>
        </p:grpSpPr>
        <p:grpSp>
          <p:nvGrpSpPr>
            <p:cNvPr id="142" name="Google Shape;142;p40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43" name="Google Shape;143;p4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4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47" name="Google Shape;147;p4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4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51" name="Google Shape;151;p4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3" name="Google Shape;153;p40"/>
          <p:cNvSpPr txBox="1"/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57" name="Google Shape;157;p4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41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0" name="Google Shape;160;p41"/>
          <p:cNvSpPr txBox="1"/>
          <p:nvPr>
            <p:ph idx="1" type="subTitle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2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165" name="Google Shape;165;p4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42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68" name="Google Shape;168;p4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43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171" name="Google Shape;171;p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72" name="Google Shape;172;p4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4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77" name="Google Shape;177;p4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" name="Google Shape;182;p4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83" name="Google Shape;183;p4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4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88" name="Google Shape;188;p4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4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92" name="Google Shape;192;p4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" name="Google Shape;197;p4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98" name="Google Shape;198;p4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4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4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" name="Google Shape;202;p4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03" name="Google Shape;203;p4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4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4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07" name="Google Shape;207;p4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4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4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" name="Google Shape;212;p4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13" name="Google Shape;213;p4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4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Google Shape;217;p4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18" name="Google Shape;218;p4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4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23" name="Google Shape;223;p4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4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4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27" name="Google Shape;227;p4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4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" name="Google Shape;231;p4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32" name="Google Shape;232;p4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4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37" name="Google Shape;237;p4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4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" name="Google Shape;242;p4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43" name="Google Shape;243;p4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4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" name="Google Shape;247;p4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48" name="Google Shape;248;p4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4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4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52" name="Google Shape;252;p4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4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57" name="Google Shape;257;p4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4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2" name="Google Shape;262;p4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63" name="Google Shape;263;p4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4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4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4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68" name="Google Shape;268;p4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1" name="Google Shape;271;p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72" name="Google Shape;272;p4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" name="Google Shape;277;p4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78" name="Google Shape;278;p4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4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83" name="Google Shape;283;p4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" name="Google Shape;287;p4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88" name="Google Shape;288;p4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4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4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" name="Google Shape;291;p4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92" name="Google Shape;292;p4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6" name="Google Shape;296;p43"/>
          <p:cNvSpPr txBox="1"/>
          <p:nvPr>
            <p:ph hasCustomPrompt="1"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43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43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8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17" name="Google Shape;17;p28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8" name="Google Shape;18;p28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8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20;p28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1" name="Google Shape;21;p28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8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8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24;p2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5" name="Google Shape;25;p28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8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8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8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29;p28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30" name="Google Shape;30;p28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8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8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8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" name="Google Shape;35;p28"/>
          <p:cNvGrpSpPr/>
          <p:nvPr/>
        </p:nvGrpSpPr>
        <p:grpSpPr>
          <a:xfrm>
            <a:off x="6724502" y="0"/>
            <a:ext cx="5085303" cy="5118674"/>
            <a:chOff x="5043503" y="0"/>
            <a:chExt cx="3814072" cy="3839101"/>
          </a:xfrm>
        </p:grpSpPr>
        <p:sp>
          <p:nvSpPr>
            <p:cNvPr id="36" name="Google Shape;36;p28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8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8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9" name="Google Shape;39;p28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8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8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" name="Google Shape;42;p28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43;p28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44" name="Google Shape;44;p2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" name="Google Shape;46;p28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8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8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8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8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8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8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2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9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b="0" i="0" sz="23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30"/>
          <p:cNvSpPr/>
          <p:nvPr>
            <p:ph idx="2" type="pic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61" name="Google Shape;61;p30"/>
          <p:cNvSpPr txBox="1"/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"/>
              <a:buNone/>
              <a:defRPr b="0" i="0" sz="2299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idx="1" type="body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/>
            </a:lvl1pPr>
            <a:lvl2pPr indent="-342900" lvl="1" marL="9144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/>
              <a:buNone/>
              <a:defRPr b="0" i="0" sz="34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" name="Google Shape;65;p31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32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72" name="Google Shape;72;p33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" type="body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5"/>
          <p:cNvGrpSpPr/>
          <p:nvPr/>
        </p:nvGrpSpPr>
        <p:grpSpPr>
          <a:xfrm>
            <a:off x="195687" y="4541"/>
            <a:ext cx="1644244" cy="1846001"/>
            <a:chOff x="146769" y="3406"/>
            <a:chExt cx="1233214" cy="1384535"/>
          </a:xfrm>
        </p:grpSpPr>
        <p:grpSp>
          <p:nvGrpSpPr>
            <p:cNvPr id="79" name="Google Shape;79;p3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80" name="Google Shape;80;p3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3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83" name="Google Shape;83;p3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3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87" name="Google Shape;87;p3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" name="Google Shape;91;p35"/>
          <p:cNvGrpSpPr/>
          <p:nvPr/>
        </p:nvGrpSpPr>
        <p:grpSpPr>
          <a:xfrm>
            <a:off x="9033220" y="3871914"/>
            <a:ext cx="2914790" cy="2985925"/>
            <a:chOff x="6775084" y="2904008"/>
            <a:chExt cx="2186147" cy="2239500"/>
          </a:xfrm>
        </p:grpSpPr>
        <p:grpSp>
          <p:nvGrpSpPr>
            <p:cNvPr id="92" name="Google Shape;92;p3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93" name="Google Shape;93;p3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3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96" name="Google Shape;96;p3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99;p3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00" name="Google Shape;100;p3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3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3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3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05" name="Google Shape;105;p3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3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" name="Google Shape;110;p35"/>
          <p:cNvSpPr txBox="1"/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b="0" i="0" sz="17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9.jpg"/><Relationship Id="rId5" Type="http://schemas.openxmlformats.org/officeDocument/2006/relationships/image" Target="../media/image35.jpg"/><Relationship Id="rId6" Type="http://schemas.openxmlformats.org/officeDocument/2006/relationships/image" Target="../media/image18.jpg"/><Relationship Id="rId7" Type="http://schemas.openxmlformats.org/officeDocument/2006/relationships/image" Target="../media/image16.jpg"/><Relationship Id="rId8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"/>
          <p:cNvSpPr txBox="1"/>
          <p:nvPr/>
        </p:nvSpPr>
        <p:spPr>
          <a:xfrm>
            <a:off x="3943125" y="2029675"/>
            <a:ext cx="3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9950" y="1718325"/>
            <a:ext cx="6386275" cy="20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1"/>
          <p:cNvSpPr txBox="1"/>
          <p:nvPr/>
        </p:nvSpPr>
        <p:spPr>
          <a:xfrm>
            <a:off x="908281" y="26742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mit Tiwary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1"/>
          <p:cNvSpPr txBox="1"/>
          <p:nvPr/>
        </p:nvSpPr>
        <p:spPr>
          <a:xfrm>
            <a:off x="5325336" y="26742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Kartikeya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1"/>
          <p:cNvSpPr txBox="1"/>
          <p:nvPr/>
        </p:nvSpPr>
        <p:spPr>
          <a:xfrm>
            <a:off x="8851352" y="2674275"/>
            <a:ext cx="26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Ashutosh Gupta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946263" y="5911422"/>
            <a:ext cx="21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Vineet Sharma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1"/>
          <p:cNvSpPr txBox="1"/>
          <p:nvPr/>
        </p:nvSpPr>
        <p:spPr>
          <a:xfrm>
            <a:off x="5348098" y="5911422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Vedang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11"/>
          <p:cNvSpPr txBox="1"/>
          <p:nvPr/>
        </p:nvSpPr>
        <p:spPr>
          <a:xfrm>
            <a:off x="9125991" y="6088547"/>
            <a:ext cx="20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Dakshayani K</a:t>
            </a:r>
            <a:endParaRPr b="1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600" y="229075"/>
            <a:ext cx="2183250" cy="2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1"/>
          <p:cNvPicPr preferRelativeResize="0"/>
          <p:nvPr/>
        </p:nvPicPr>
        <p:blipFill rotWithShape="1">
          <a:blip r:embed="rId4">
            <a:alphaModFix/>
          </a:blip>
          <a:srcRect b="0" l="0" r="0" t="8147"/>
          <a:stretch/>
        </p:blipFill>
        <p:spPr>
          <a:xfrm>
            <a:off x="5424575" y="202075"/>
            <a:ext cx="1908926" cy="21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1"/>
          <p:cNvPicPr preferRelativeResize="0"/>
          <p:nvPr/>
        </p:nvPicPr>
        <p:blipFill rotWithShape="1">
          <a:blip r:embed="rId5">
            <a:alphaModFix/>
          </a:blip>
          <a:srcRect b="9926" l="18584" r="22191" t="39270"/>
          <a:stretch/>
        </p:blipFill>
        <p:spPr>
          <a:xfrm>
            <a:off x="1083350" y="3728188"/>
            <a:ext cx="1908925" cy="2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2112" y="3680788"/>
            <a:ext cx="1989687" cy="227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2488" y="178749"/>
            <a:ext cx="1908925" cy="22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4573" y="3728200"/>
            <a:ext cx="2451003" cy="21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2"/>
          <p:cNvSpPr txBox="1"/>
          <p:nvPr>
            <p:ph type="ctrTitle"/>
          </p:nvPr>
        </p:nvSpPr>
        <p:spPr>
          <a:xfrm>
            <a:off x="572331" y="625667"/>
            <a:ext cx="4139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Team Structure</a:t>
            </a:r>
            <a:endParaRPr/>
          </a:p>
        </p:txBody>
      </p:sp>
      <p:sp>
        <p:nvSpPr>
          <p:cNvPr id="489" name="Google Shape;489;p1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83" r="3383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491" name="Google Shape;491;p12"/>
          <p:cNvSpPr txBox="1"/>
          <p:nvPr/>
        </p:nvSpPr>
        <p:spPr>
          <a:xfrm>
            <a:off x="804550" y="2049725"/>
            <a:ext cx="49806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Amit - Git , REST</a:t>
            </a:r>
            <a:b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Ashutosh - UML, POS</a:t>
            </a:r>
            <a:b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Dakshayani - UML, PPT</a:t>
            </a:r>
            <a:b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Kartikeya - POS, Dropwizard</a:t>
            </a:r>
            <a:b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Vedang - REST, POS</a:t>
            </a:r>
            <a:b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Vineet - Dropwizard, PPT</a:t>
            </a: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3"/>
          <p:cNvSpPr txBox="1"/>
          <p:nvPr>
            <p:ph type="ctrTitle"/>
          </p:nvPr>
        </p:nvSpPr>
        <p:spPr>
          <a:xfrm>
            <a:off x="2067153" y="1740157"/>
            <a:ext cx="3863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700"/>
              <a:t>Project Goals</a:t>
            </a:r>
            <a:endParaRPr sz="1700"/>
          </a:p>
        </p:txBody>
      </p:sp>
      <p:sp>
        <p:nvSpPr>
          <p:cNvPr id="498" name="Google Shape;498;p1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04" r="8804" t="0"/>
          <a:stretch/>
        </p:blipFill>
        <p:spPr>
          <a:xfrm>
            <a:off x="7229750" y="229875"/>
            <a:ext cx="3483975" cy="2854298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sp>
        <p:nvSpPr>
          <p:cNvPr id="500" name="Google Shape;500;p13"/>
          <p:cNvSpPr txBox="1"/>
          <p:nvPr/>
        </p:nvSpPr>
        <p:spPr>
          <a:xfrm>
            <a:off x="1147000" y="3533625"/>
            <a:ext cx="9777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To create a </a:t>
            </a:r>
            <a:r>
              <a:rPr b="1" lang="en-US" sz="2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Course Registration System </a:t>
            </a:r>
            <a:r>
              <a:rPr lang="en-US" sz="2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using JAVA/REST tools and technologies, where a professor as well as a student can view courses and enroll in some of the courses and other things as mentioned in the</a:t>
            </a:r>
            <a:br>
              <a:rPr lang="en-US" sz="2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6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problem statement.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4"/>
          <p:cNvSpPr txBox="1"/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1" lang="en-US" sz="3400">
                <a:solidFill>
                  <a:schemeClr val="accent1"/>
                </a:solidFill>
              </a:rPr>
              <a:t>Our Vision</a:t>
            </a:r>
            <a:endParaRPr sz="3400">
              <a:solidFill>
                <a:schemeClr val="accent1"/>
              </a:solidFill>
            </a:endParaRPr>
          </a:p>
        </p:txBody>
      </p:sp>
      <p:grpSp>
        <p:nvGrpSpPr>
          <p:cNvPr id="507" name="Google Shape;507;p14"/>
          <p:cNvGrpSpPr/>
          <p:nvPr/>
        </p:nvGrpSpPr>
        <p:grpSpPr>
          <a:xfrm>
            <a:off x="3996102" y="1579840"/>
            <a:ext cx="1737956" cy="1741962"/>
            <a:chOff x="403166" y="1435608"/>
            <a:chExt cx="2456822" cy="2596068"/>
          </a:xfrm>
        </p:grpSpPr>
        <p:sp>
          <p:nvSpPr>
            <p:cNvPr id="508" name="Google Shape;508;p14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509" name="Google Shape;509;p14"/>
            <p:cNvPicPr preferRelativeResize="0"/>
            <p:nvPr/>
          </p:nvPicPr>
          <p:blipFill rotWithShape="1">
            <a:blip r:embed="rId3">
              <a:alphaModFix/>
            </a:blip>
            <a:srcRect b="16268" l="24436" r="26023" t="15290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14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1" name="Google Shape;511;p14"/>
            <p:cNvSpPr txBox="1"/>
            <p:nvPr/>
          </p:nvSpPr>
          <p:spPr>
            <a:xfrm>
              <a:off x="726842" y="1514247"/>
              <a:ext cx="3792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14"/>
          <p:cNvSpPr txBox="1"/>
          <p:nvPr/>
        </p:nvSpPr>
        <p:spPr>
          <a:xfrm>
            <a:off x="3765806" y="3702571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4"/>
          <p:cNvSpPr txBox="1"/>
          <p:nvPr/>
        </p:nvSpPr>
        <p:spPr>
          <a:xfrm>
            <a:off x="6316435" y="3698773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p14"/>
          <p:cNvGrpSpPr/>
          <p:nvPr/>
        </p:nvGrpSpPr>
        <p:grpSpPr>
          <a:xfrm>
            <a:off x="6789258" y="1547658"/>
            <a:ext cx="1690785" cy="1769874"/>
            <a:chOff x="3363489" y="1435608"/>
            <a:chExt cx="2456822" cy="2592462"/>
          </a:xfrm>
        </p:grpSpPr>
        <p:pic>
          <p:nvPicPr>
            <p:cNvPr id="515" name="Google Shape;51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14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8" name="Google Shape;518;p14"/>
            <p:cNvSpPr txBox="1"/>
            <p:nvPr/>
          </p:nvSpPr>
          <p:spPr>
            <a:xfrm>
              <a:off x="3676543" y="1515148"/>
              <a:ext cx="461400" cy="5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14"/>
          <p:cNvSpPr txBox="1"/>
          <p:nvPr/>
        </p:nvSpPr>
        <p:spPr>
          <a:xfrm>
            <a:off x="3880756" y="6311568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4"/>
          <p:cNvSpPr txBox="1"/>
          <p:nvPr/>
        </p:nvSpPr>
        <p:spPr>
          <a:xfrm>
            <a:off x="6510205" y="6222064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" name="Google Shape;521;p14"/>
          <p:cNvGrpSpPr/>
          <p:nvPr/>
        </p:nvGrpSpPr>
        <p:grpSpPr>
          <a:xfrm>
            <a:off x="3996043" y="4315212"/>
            <a:ext cx="2072575" cy="1996376"/>
            <a:chOff x="6338184" y="1435608"/>
            <a:chExt cx="2456822" cy="2596067"/>
          </a:xfrm>
        </p:grpSpPr>
        <p:sp>
          <p:nvSpPr>
            <p:cNvPr id="522" name="Google Shape;522;p14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4" name="Google Shape;524;p14"/>
            <p:cNvSpPr txBox="1"/>
            <p:nvPr/>
          </p:nvSpPr>
          <p:spPr>
            <a:xfrm>
              <a:off x="6700402" y="1579419"/>
              <a:ext cx="4614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" name="Google Shape;525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" name="Google Shape;526;p14"/>
          <p:cNvGrpSpPr/>
          <p:nvPr/>
        </p:nvGrpSpPr>
        <p:grpSpPr>
          <a:xfrm>
            <a:off x="6825022" y="4416580"/>
            <a:ext cx="1655652" cy="1725662"/>
            <a:chOff x="9314007" y="1435608"/>
            <a:chExt cx="2456822" cy="2604379"/>
          </a:xfrm>
        </p:grpSpPr>
        <p:grpSp>
          <p:nvGrpSpPr>
            <p:cNvPr id="527" name="Google Shape;527;p14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528" name="Google Shape;528;p14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529" name="Google Shape;529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0" name="Google Shape;530;p14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531" name="Google Shape;531;p14"/>
            <p:cNvSpPr txBox="1"/>
            <p:nvPr/>
          </p:nvSpPr>
          <p:spPr>
            <a:xfrm>
              <a:off x="9496883" y="1555976"/>
              <a:ext cx="4614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2" name="Google Shape;532;p14"/>
          <p:cNvSpPr txBox="1"/>
          <p:nvPr/>
        </p:nvSpPr>
        <p:spPr>
          <a:xfrm>
            <a:off x="-2975789" y="2682833"/>
            <a:ext cx="674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5"/>
          <p:cNvSpPr txBox="1"/>
          <p:nvPr>
            <p:ph type="ctrTitle"/>
          </p:nvPr>
        </p:nvSpPr>
        <p:spPr>
          <a:xfrm>
            <a:off x="1290076" y="2560300"/>
            <a:ext cx="36636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500"/>
              <a:t>Engineering</a:t>
            </a:r>
            <a:br>
              <a:rPr lang="en-US" sz="4500"/>
            </a:br>
            <a:r>
              <a:rPr lang="en-US" sz="4500"/>
              <a:t>Practices</a:t>
            </a:r>
            <a:endParaRPr sz="1500"/>
          </a:p>
        </p:txBody>
      </p:sp>
      <p:sp>
        <p:nvSpPr>
          <p:cNvPr id="539" name="Google Shape;539;p1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0" name="Google Shape;540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7" name="Google Shape;5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800" y="152400"/>
            <a:ext cx="655866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6"/>
          <p:cNvSpPr txBox="1"/>
          <p:nvPr/>
        </p:nvSpPr>
        <p:spPr>
          <a:xfrm>
            <a:off x="7394450" y="631100"/>
            <a:ext cx="24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Requirement gathering</a:t>
            </a:r>
            <a:endParaRPr b="0" i="0" sz="1400" u="none" cap="none" strike="noStrik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9" name="Google Shape;549;p16"/>
          <p:cNvSpPr txBox="1"/>
          <p:nvPr/>
        </p:nvSpPr>
        <p:spPr>
          <a:xfrm>
            <a:off x="7289250" y="5711500"/>
            <a:ext cx="21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UML artifacts design</a:t>
            </a:r>
            <a:endParaRPr b="0" i="0" sz="1400" u="none" cap="none" strike="noStrik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16"/>
          <p:cNvSpPr txBox="1"/>
          <p:nvPr/>
        </p:nvSpPr>
        <p:spPr>
          <a:xfrm>
            <a:off x="8540950" y="3355375"/>
            <a:ext cx="28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Technology stack selection</a:t>
            </a:r>
            <a:endParaRPr b="0" i="0" sz="1400" u="none" cap="none" strike="noStrik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1" name="Google Shape;551;p16"/>
          <p:cNvSpPr txBox="1"/>
          <p:nvPr/>
        </p:nvSpPr>
        <p:spPr>
          <a:xfrm>
            <a:off x="357625" y="5711500"/>
            <a:ext cx="4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Code implementation and development</a:t>
            </a:r>
            <a:endParaRPr b="0" i="0" sz="1400" u="none" cap="none" strike="noStrik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2" name="Google Shape;552;p16"/>
          <p:cNvSpPr txBox="1"/>
          <p:nvPr/>
        </p:nvSpPr>
        <p:spPr>
          <a:xfrm>
            <a:off x="578525" y="3355375"/>
            <a:ext cx="27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Testing and bug</a:t>
            </a: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 Fixing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7"/>
          <p:cNvSpPr txBox="1"/>
          <p:nvPr/>
        </p:nvSpPr>
        <p:spPr>
          <a:xfrm>
            <a:off x="1834300" y="2967300"/>
            <a:ext cx="537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UML Diagrams</a:t>
            </a:r>
            <a:endParaRPr b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8"/>
          <p:cNvSpPr txBox="1"/>
          <p:nvPr>
            <p:ph type="ctrTitle"/>
          </p:nvPr>
        </p:nvSpPr>
        <p:spPr>
          <a:xfrm>
            <a:off x="743750" y="2656275"/>
            <a:ext cx="35670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600"/>
              <a:t>Tech Stack</a:t>
            </a:r>
            <a:endParaRPr sz="1600"/>
          </a:p>
        </p:txBody>
      </p:sp>
      <p:sp>
        <p:nvSpPr>
          <p:cNvPr id="564" name="Google Shape;564;p1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430" r="30458" t="0"/>
          <a:stretch/>
        </p:blipFill>
        <p:spPr>
          <a:xfrm>
            <a:off x="4694350" y="0"/>
            <a:ext cx="78261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9"/>
          <p:cNvSpPr txBox="1"/>
          <p:nvPr>
            <p:ph idx="12" type="sldNum"/>
          </p:nvPr>
        </p:nvSpPr>
        <p:spPr>
          <a:xfrm>
            <a:off x="10001057" y="6426785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19"/>
          <p:cNvSpPr/>
          <p:nvPr/>
        </p:nvSpPr>
        <p:spPr>
          <a:xfrm>
            <a:off x="1244867" y="449934"/>
            <a:ext cx="2194500" cy="9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9"/>
          <p:cNvSpPr/>
          <p:nvPr/>
        </p:nvSpPr>
        <p:spPr>
          <a:xfrm>
            <a:off x="4828625" y="449925"/>
            <a:ext cx="2194500" cy="9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9"/>
          <p:cNvSpPr/>
          <p:nvPr/>
        </p:nvSpPr>
        <p:spPr>
          <a:xfrm>
            <a:off x="8525825" y="449925"/>
            <a:ext cx="2194500" cy="9144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9"/>
          <p:cNvSpPr/>
          <p:nvPr/>
        </p:nvSpPr>
        <p:spPr>
          <a:xfrm>
            <a:off x="1244862" y="1430826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19"/>
          <p:cNvSpPr/>
          <p:nvPr/>
        </p:nvSpPr>
        <p:spPr>
          <a:xfrm>
            <a:off x="3376128" y="1494638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9"/>
          <p:cNvSpPr/>
          <p:nvPr/>
        </p:nvSpPr>
        <p:spPr>
          <a:xfrm>
            <a:off x="4828634" y="1422499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8" name="Google Shape;578;p19"/>
          <p:cNvSpPr/>
          <p:nvPr/>
        </p:nvSpPr>
        <p:spPr>
          <a:xfrm>
            <a:off x="8593022" y="1430838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19"/>
          <p:cNvSpPr/>
          <p:nvPr/>
        </p:nvSpPr>
        <p:spPr>
          <a:xfrm flipH="1">
            <a:off x="1244922" y="137264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9"/>
          <p:cNvSpPr/>
          <p:nvPr/>
        </p:nvSpPr>
        <p:spPr>
          <a:xfrm flipH="1">
            <a:off x="1242352" y="2411966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9"/>
          <p:cNvSpPr/>
          <p:nvPr/>
        </p:nvSpPr>
        <p:spPr>
          <a:xfrm flipH="1">
            <a:off x="4828694" y="1364358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9"/>
          <p:cNvSpPr/>
          <p:nvPr/>
        </p:nvSpPr>
        <p:spPr>
          <a:xfrm flipH="1">
            <a:off x="8525875" y="1346839"/>
            <a:ext cx="2194500" cy="30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Version Control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9"/>
          <p:cNvSpPr/>
          <p:nvPr/>
        </p:nvSpPr>
        <p:spPr>
          <a:xfrm flipH="1">
            <a:off x="8525883" y="275532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9"/>
          <p:cNvSpPr/>
          <p:nvPr/>
        </p:nvSpPr>
        <p:spPr>
          <a:xfrm flipH="1">
            <a:off x="8525882" y="426966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API Tester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19"/>
          <p:cNvPicPr preferRelativeResize="0"/>
          <p:nvPr/>
        </p:nvPicPr>
        <p:blipFill rotWithShape="1">
          <a:blip r:embed="rId3">
            <a:alphaModFix/>
          </a:blip>
          <a:srcRect b="0" l="9305" r="0" t="12927"/>
          <a:stretch/>
        </p:blipFill>
        <p:spPr>
          <a:xfrm>
            <a:off x="5353353" y="1920923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3069" y="1633865"/>
            <a:ext cx="513003" cy="70640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9"/>
          <p:cNvSpPr/>
          <p:nvPr/>
        </p:nvSpPr>
        <p:spPr>
          <a:xfrm flipH="1">
            <a:off x="1244950" y="5308675"/>
            <a:ext cx="2194500" cy="257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Application Server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19"/>
          <p:cNvPicPr preferRelativeResize="0"/>
          <p:nvPr/>
        </p:nvPicPr>
        <p:blipFill rotWithShape="1">
          <a:blip r:embed="rId5">
            <a:alphaModFix/>
          </a:blip>
          <a:srcRect b="21405" l="21652" r="22961" t="23254"/>
          <a:stretch/>
        </p:blipFill>
        <p:spPr>
          <a:xfrm>
            <a:off x="1577889" y="5732337"/>
            <a:ext cx="1693749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7388" y="4738329"/>
            <a:ext cx="1371350" cy="13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0050" y="2765525"/>
            <a:ext cx="1799500" cy="96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8114" y="3999125"/>
            <a:ext cx="2068000" cy="103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74427" y="1875413"/>
            <a:ext cx="1097275" cy="66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61750" y="3156525"/>
            <a:ext cx="1922650" cy="9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0"/>
          <p:cNvSpPr txBox="1"/>
          <p:nvPr>
            <p:ph type="ctrTitle"/>
          </p:nvPr>
        </p:nvSpPr>
        <p:spPr>
          <a:xfrm>
            <a:off x="956725" y="2918725"/>
            <a:ext cx="3809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600"/>
              <a:t>Development</a:t>
            </a:r>
            <a:endParaRPr sz="1600"/>
          </a:p>
        </p:txBody>
      </p:sp>
      <p:sp>
        <p:nvSpPr>
          <p:cNvPr id="600" name="Google Shape;600;p2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1" name="Google Shape;601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5" l="13292" r="33896" t="-1905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"/>
          <p:cNvSpPr txBox="1"/>
          <p:nvPr>
            <p:ph type="ctrTitle"/>
          </p:nvPr>
        </p:nvSpPr>
        <p:spPr>
          <a:xfrm>
            <a:off x="685967" y="2320200"/>
            <a:ext cx="5673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</a:pPr>
            <a:r>
              <a:rPr lang="en-US" sz="3500"/>
              <a:t>JEDI-7  Group-5</a:t>
            </a:r>
            <a:endParaRPr sz="3500"/>
          </a:p>
        </p:txBody>
      </p:sp>
      <p:sp>
        <p:nvSpPr>
          <p:cNvPr id="311" name="Google Shape;311;p2"/>
          <p:cNvSpPr txBox="1"/>
          <p:nvPr>
            <p:ph idx="1" type="subTitle"/>
          </p:nvPr>
        </p:nvSpPr>
        <p:spPr>
          <a:xfrm>
            <a:off x="785701" y="3051500"/>
            <a:ext cx="63315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 sz="3400">
                <a:latin typeface="Maven Pro"/>
                <a:ea typeface="Maven Pro"/>
                <a:cs typeface="Maven Pro"/>
                <a:sym typeface="Maven Pro"/>
              </a:rPr>
              <a:t>Day 0</a:t>
            </a:r>
            <a:r>
              <a:rPr lang="en-US" sz="3400">
                <a:latin typeface="Maven Pro"/>
                <a:ea typeface="Maven Pro"/>
                <a:cs typeface="Maven Pro"/>
                <a:sym typeface="Maven Pro"/>
              </a:rPr>
              <a:t> – Where we started?</a:t>
            </a:r>
            <a:endParaRPr sz="3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2" name="Google Shape;312;p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2"/>
          <p:cNvSpPr txBox="1"/>
          <p:nvPr/>
        </p:nvSpPr>
        <p:spPr>
          <a:xfrm>
            <a:off x="685978" y="5161289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ea3458a713_9_21"/>
          <p:cNvSpPr txBox="1"/>
          <p:nvPr>
            <p:ph type="title"/>
          </p:nvPr>
        </p:nvSpPr>
        <p:spPr>
          <a:xfrm>
            <a:off x="560625" y="399675"/>
            <a:ext cx="108174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System A</a:t>
            </a:r>
            <a:r>
              <a:rPr lang="en-US" sz="2400">
                <a:solidFill>
                  <a:schemeClr val="accen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rchitecture</a:t>
            </a:r>
            <a:endParaRPr sz="2400">
              <a:solidFill>
                <a:schemeClr val="accen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608" name="Google Shape;608;gea3458a713_9_2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9" name="Google Shape;609;gea3458a713_9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63" y="1149375"/>
            <a:ext cx="10705874" cy="51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"/>
          <p:cNvSpPr txBox="1"/>
          <p:nvPr>
            <p:ph type="ctrTitle"/>
          </p:nvPr>
        </p:nvSpPr>
        <p:spPr>
          <a:xfrm>
            <a:off x="1123025" y="147074"/>
            <a:ext cx="3424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Challenges </a:t>
            </a:r>
            <a:br>
              <a:rPr lang="en-US" sz="4400"/>
            </a:br>
            <a:endParaRPr/>
          </a:p>
        </p:txBody>
      </p:sp>
      <p:sp>
        <p:nvSpPr>
          <p:cNvPr id="616" name="Google Shape;616;p2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7" name="Google Shape;617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10" l="10034" r="11849" t="303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618" name="Google Shape;618;p22"/>
          <p:cNvSpPr txBox="1"/>
          <p:nvPr/>
        </p:nvSpPr>
        <p:spPr>
          <a:xfrm>
            <a:off x="545325" y="1371600"/>
            <a:ext cx="4775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en-US" sz="20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Designing the UML diagrams using its conventions.</a:t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Poppins"/>
              <a:buChar char="●"/>
            </a:pPr>
            <a:r>
              <a:rPr lang="en-US" sz="20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Installation of softwares on multiple environments.</a:t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Poppins"/>
              <a:buChar char="●"/>
            </a:pPr>
            <a:r>
              <a:rPr lang="en-US" sz="20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Collaboration issues like merging code</a:t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en-US" sz="20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Installing the Tomcat server and running application on it.</a:t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a3458a713_1_1"/>
          <p:cNvSpPr txBox="1"/>
          <p:nvPr>
            <p:ph type="ctrTitle"/>
          </p:nvPr>
        </p:nvSpPr>
        <p:spPr>
          <a:xfrm>
            <a:off x="1123025" y="147074"/>
            <a:ext cx="3424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>
                <a:latin typeface="Poppins"/>
                <a:ea typeface="Poppins"/>
                <a:cs typeface="Poppins"/>
                <a:sym typeface="Poppins"/>
              </a:rPr>
              <a:t>Learnings</a:t>
            </a:r>
            <a:br>
              <a:rPr lang="en-US" sz="4400">
                <a:latin typeface="Poppins"/>
                <a:ea typeface="Poppins"/>
                <a:cs typeface="Poppins"/>
                <a:sym typeface="Poppins"/>
              </a:rPr>
            </a:b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gea3458a713_1_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6" name="Google Shape;626;gea3458a713_1_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569" r="18569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627" name="Google Shape;627;gea3458a713_1_1"/>
          <p:cNvSpPr txBox="1"/>
          <p:nvPr/>
        </p:nvSpPr>
        <p:spPr>
          <a:xfrm>
            <a:off x="545325" y="1371600"/>
            <a:ext cx="4775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en-US" sz="20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Got to learn new technologies.</a:t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en-US" sz="20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Learnt how to write code which is accepted by the industry.</a:t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en-US" sz="20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Learnt how to make UML diagrams for the given problem.</a:t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Poppins"/>
              <a:buChar char="●"/>
            </a:pPr>
            <a:r>
              <a:rPr lang="en-US" sz="20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Learnt working together in teams.(collaboration)</a:t>
            </a:r>
            <a:endParaRPr sz="20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a3458a713_6_0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6464"/>
                </a:solidFill>
                <a:latin typeface="Poppins"/>
                <a:ea typeface="Poppins"/>
                <a:cs typeface="Poppins"/>
                <a:sym typeface="Poppins"/>
              </a:rPr>
              <a:t>Future Scope</a:t>
            </a:r>
            <a:endParaRPr>
              <a:solidFill>
                <a:srgbClr val="FF646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gea3458a713_6_0"/>
          <p:cNvSpPr txBox="1"/>
          <p:nvPr>
            <p:ph idx="1" type="body"/>
          </p:nvPr>
        </p:nvSpPr>
        <p:spPr>
          <a:xfrm>
            <a:off x="234300" y="3441250"/>
            <a:ext cx="11154000" cy="329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API Security- Auth token and decryption</a:t>
            </a:r>
            <a:endParaRPr sz="2400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Password </a:t>
            </a:r>
            <a:r>
              <a:rPr lang="en-US" sz="24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encryption- Data security</a:t>
            </a:r>
            <a:endParaRPr sz="2400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Better notification system- inclusion of Google Firebase API</a:t>
            </a:r>
            <a:endParaRPr sz="2400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Payment gateways- inclusion of UPI, netbanking functionalities</a:t>
            </a:r>
            <a:endParaRPr sz="2400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UI for the webapp</a:t>
            </a:r>
            <a:endParaRPr sz="2400">
              <a:solidFill>
                <a:srgbClr val="0B539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gea3458a713_6_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636" name="Google Shape;636;gea3458a713_6_0"/>
          <p:cNvPicPr preferRelativeResize="0"/>
          <p:nvPr/>
        </p:nvPicPr>
        <p:blipFill rotWithShape="1">
          <a:blip r:embed="rId3">
            <a:alphaModFix/>
          </a:blip>
          <a:srcRect b="7663" l="0" r="0" t="0"/>
          <a:stretch/>
        </p:blipFill>
        <p:spPr>
          <a:xfrm>
            <a:off x="7240125" y="534150"/>
            <a:ext cx="4577851" cy="34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3"/>
          <p:cNvSpPr txBox="1"/>
          <p:nvPr>
            <p:ph type="ctrTitle"/>
          </p:nvPr>
        </p:nvSpPr>
        <p:spPr>
          <a:xfrm>
            <a:off x="2084141" y="2847167"/>
            <a:ext cx="1577787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643" name="Google Shape;643;p2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4" name="Google Shape;644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8" r="439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4"/>
          <p:cNvSpPr txBox="1"/>
          <p:nvPr>
            <p:ph type="ctrTitle"/>
          </p:nvPr>
        </p:nvSpPr>
        <p:spPr>
          <a:xfrm>
            <a:off x="1487500" y="2847175"/>
            <a:ext cx="3445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>
                <a:latin typeface="Poppins"/>
                <a:ea typeface="Poppins"/>
                <a:cs typeface="Poppins"/>
                <a:sym typeface="Poppins"/>
              </a:rPr>
              <a:t>Questions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1" name="Google Shape;651;p2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2" name="Google Shape;652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571" l="149" r="149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5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659" name="Google Shape;659;p2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3"/>
          <p:cNvSpPr txBox="1"/>
          <p:nvPr/>
        </p:nvSpPr>
        <p:spPr>
          <a:xfrm>
            <a:off x="599325" y="725432"/>
            <a:ext cx="10817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</a:pPr>
            <a:r>
              <a:rPr b="1" i="0" lang="en-US" sz="2800" u="sng" cap="none" strike="noStrike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Framework for 2 Weeks</a:t>
            </a:r>
            <a:endParaRPr b="1" i="0" sz="2800" u="sng" cap="none" strike="noStrike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0" name="Google Shape;320;p3"/>
          <p:cNvSpPr txBox="1"/>
          <p:nvPr/>
        </p:nvSpPr>
        <p:spPr>
          <a:xfrm>
            <a:off x="406150" y="1757675"/>
            <a:ext cx="10902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oppins"/>
              <a:buChar char="-"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2 weeks plan</a:t>
            </a:r>
            <a:endParaRPr b="0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24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oppins"/>
              <a:buChar char="-"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EveryDay Discussion about topics / Technologies / doubt clearance .</a:t>
            </a:r>
            <a:endParaRPr b="0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oppins"/>
              <a:buChar char="-"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EveryDay with SME/ Trainer discussion of Project progress and transformation based on UML and Technologies </a:t>
            </a:r>
            <a:endParaRPr b="0" i="0" sz="24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t/>
            </a:r>
            <a:endParaRPr b="0" i="0" sz="22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4"/>
          <p:cNvSpPr txBox="1"/>
          <p:nvPr>
            <p:ph type="title"/>
          </p:nvPr>
        </p:nvSpPr>
        <p:spPr>
          <a:xfrm>
            <a:off x="617068" y="673412"/>
            <a:ext cx="340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b="1" i="1" lang="en-US" sz="2900">
                <a:solidFill>
                  <a:schemeClr val="accent1"/>
                </a:solidFill>
              </a:rPr>
              <a:t>Stakeholders</a:t>
            </a:r>
            <a:endParaRPr b="1" i="1" sz="2100">
              <a:solidFill>
                <a:schemeClr val="accent1"/>
              </a:solidFill>
            </a:endParaRPr>
          </a:p>
        </p:txBody>
      </p:sp>
      <p:pic>
        <p:nvPicPr>
          <p:cNvPr id="327" name="Google Shape;3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15" y="441262"/>
            <a:ext cx="7526785" cy="515251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328" name="Google Shape;328;p4"/>
          <p:cNvSpPr/>
          <p:nvPr/>
        </p:nvSpPr>
        <p:spPr>
          <a:xfrm>
            <a:off x="541243" y="1626915"/>
            <a:ext cx="3669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Poppins"/>
              <a:buAutoNum type="arabicPeriod"/>
            </a:pPr>
            <a:r>
              <a:rPr b="0" i="0" lang="en-US" sz="23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b="0" i="0" sz="19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Flip</a:t>
            </a: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b="0" i="0" lang="en-US" sz="23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art</a:t>
            </a:r>
            <a:endParaRPr b="0" i="0" sz="23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2   </a:t>
            </a:r>
            <a:r>
              <a:rPr b="0" i="0" lang="en-US" sz="23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SME</a:t>
            </a:r>
            <a:endParaRPr b="0" i="0" sz="23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Poppins"/>
              <a:buChar char="○"/>
            </a:pP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3   Coordinators</a:t>
            </a: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23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 1. </a:t>
            </a: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Deepika Gajraj</a:t>
            </a:r>
            <a:endParaRPr b="0" i="0" sz="23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23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2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Khushboo(Order trainings)</a:t>
            </a:r>
            <a:endParaRPr b="0" i="0" sz="23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/>
          <p:nvPr>
            <p:ph type="ctrTitle"/>
          </p:nvPr>
        </p:nvSpPr>
        <p:spPr>
          <a:xfrm>
            <a:off x="18725" y="129781"/>
            <a:ext cx="12192000" cy="15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lang="en-US" sz="3200">
                <a:solidFill>
                  <a:srgbClr val="292929"/>
                </a:solidFill>
                <a:latin typeface="Maven Pro"/>
                <a:ea typeface="Maven Pro"/>
                <a:cs typeface="Maven Pro"/>
                <a:sym typeface="Maven Pro"/>
              </a:rPr>
              <a:t>2 WEEKS OF TRAINING + PROJECT DEMO </a:t>
            </a:r>
            <a:endParaRPr sz="3200">
              <a:solidFill>
                <a:srgbClr val="29292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5" name="Google Shape;335;p6"/>
          <p:cNvSpPr/>
          <p:nvPr/>
        </p:nvSpPr>
        <p:spPr>
          <a:xfrm>
            <a:off x="2709950" y="4936712"/>
            <a:ext cx="6736200" cy="755100"/>
          </a:xfrm>
          <a:prstGeom prst="trapezoid">
            <a:avLst>
              <a:gd fmla="val 77942" name="adj"/>
            </a:avLst>
          </a:prstGeom>
          <a:solidFill>
            <a:schemeClr val="lt2"/>
          </a:solidFill>
          <a:ln cap="flat" cmpd="sng" w="28575">
            <a:solidFill>
              <a:srgbClr val="7272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6"/>
          <p:cNvSpPr/>
          <p:nvPr/>
        </p:nvSpPr>
        <p:spPr>
          <a:xfrm>
            <a:off x="3410990" y="4064653"/>
            <a:ext cx="5350500" cy="751200"/>
          </a:xfrm>
          <a:prstGeom prst="trapezoid">
            <a:avLst>
              <a:gd fmla="val 79447" name="adj"/>
            </a:avLst>
          </a:prstGeom>
          <a:solidFill>
            <a:schemeClr val="lt2"/>
          </a:solidFill>
          <a:ln cap="flat" cmpd="sng" w="28575">
            <a:solidFill>
              <a:srgbClr val="7272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6"/>
          <p:cNvSpPr/>
          <p:nvPr/>
        </p:nvSpPr>
        <p:spPr>
          <a:xfrm>
            <a:off x="4109259" y="3258048"/>
            <a:ext cx="3973500" cy="714900"/>
          </a:xfrm>
          <a:prstGeom prst="trapezoid">
            <a:avLst>
              <a:gd fmla="val 80814" name="adj"/>
            </a:avLst>
          </a:prstGeom>
          <a:solidFill>
            <a:schemeClr val="lt2"/>
          </a:solidFill>
          <a:ln cap="flat" cmpd="sng" w="28575">
            <a:solidFill>
              <a:srgbClr val="7272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6"/>
          <p:cNvSpPr/>
          <p:nvPr/>
        </p:nvSpPr>
        <p:spPr>
          <a:xfrm>
            <a:off x="4757651" y="2428925"/>
            <a:ext cx="2709900" cy="720900"/>
          </a:xfrm>
          <a:prstGeom prst="trapezoid">
            <a:avLst>
              <a:gd fmla="val 80134" name="adj"/>
            </a:avLst>
          </a:prstGeom>
          <a:solidFill>
            <a:schemeClr val="lt2"/>
          </a:solidFill>
          <a:ln cap="flat" cmpd="sng" w="28575">
            <a:solidFill>
              <a:srgbClr val="7272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6"/>
          <p:cNvSpPr txBox="1"/>
          <p:nvPr/>
        </p:nvSpPr>
        <p:spPr>
          <a:xfrm>
            <a:off x="1602062" y="4683060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3,45,600 SECONDS</a:t>
            </a:r>
            <a:endParaRPr b="0" i="0" sz="14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"/>
          <p:cNvSpPr txBox="1"/>
          <p:nvPr/>
        </p:nvSpPr>
        <p:spPr>
          <a:xfrm>
            <a:off x="4972407" y="247483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12 DAYS</a:t>
            </a:r>
            <a:endParaRPr b="0" i="0" sz="14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"/>
          <p:cNvSpPr txBox="1"/>
          <p:nvPr/>
        </p:nvSpPr>
        <p:spPr>
          <a:xfrm>
            <a:off x="4723101" y="3314749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96 HOURS</a:t>
            </a:r>
            <a:endParaRPr b="0" i="0" sz="14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"/>
          <p:cNvSpPr txBox="1"/>
          <p:nvPr/>
        </p:nvSpPr>
        <p:spPr>
          <a:xfrm>
            <a:off x="4127984" y="41623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5,760 MINUTES</a:t>
            </a:r>
            <a:endParaRPr b="0" i="0" sz="14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2064326" y="5820663"/>
            <a:ext cx="8030100" cy="756900"/>
          </a:xfrm>
          <a:prstGeom prst="trapezoid">
            <a:avLst>
              <a:gd fmla="val 75512" name="adj"/>
            </a:avLst>
          </a:prstGeom>
          <a:solidFill>
            <a:schemeClr val="lt2"/>
          </a:solidFill>
          <a:ln cap="flat" cmpd="sng" w="28575">
            <a:solidFill>
              <a:srgbClr val="7272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6"/>
          <p:cNvSpPr/>
          <p:nvPr/>
        </p:nvSpPr>
        <p:spPr>
          <a:xfrm>
            <a:off x="5379721" y="1446415"/>
            <a:ext cx="1470000" cy="901500"/>
          </a:xfrm>
          <a:prstGeom prst="triangle">
            <a:avLst>
              <a:gd fmla="val 47763" name="adj"/>
            </a:avLst>
          </a:prstGeom>
          <a:solidFill>
            <a:schemeClr val="lt2"/>
          </a:solidFill>
          <a:ln cap="flat" cmpd="sng" w="28575">
            <a:solidFill>
              <a:srgbClr val="7272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6"/>
          <p:cNvSpPr txBox="1"/>
          <p:nvPr/>
        </p:nvSpPr>
        <p:spPr>
          <a:xfrm>
            <a:off x="1602062" y="5567914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 b="0" i="0" sz="14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352" name="Google Shape;352;p7"/>
          <p:cNvSpPr txBox="1"/>
          <p:nvPr>
            <p:ph type="ctrTitle"/>
          </p:nvPr>
        </p:nvSpPr>
        <p:spPr>
          <a:xfrm>
            <a:off x="516442" y="158188"/>
            <a:ext cx="175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"/>
              <a:buNone/>
            </a:pPr>
            <a:r>
              <a:rPr lang="en-US" sz="3600"/>
              <a:t>Agenda</a:t>
            </a:r>
            <a:endParaRPr/>
          </a:p>
        </p:txBody>
      </p:sp>
      <p:sp>
        <p:nvSpPr>
          <p:cNvPr id="353" name="Google Shape;353;p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4" name="Google Shape;354;p7"/>
          <p:cNvGrpSpPr/>
          <p:nvPr/>
        </p:nvGrpSpPr>
        <p:grpSpPr>
          <a:xfrm>
            <a:off x="516462" y="852298"/>
            <a:ext cx="4690905" cy="5392760"/>
            <a:chOff x="516462" y="962766"/>
            <a:chExt cx="4690905" cy="5392760"/>
          </a:xfrm>
        </p:grpSpPr>
        <p:sp>
          <p:nvSpPr>
            <p:cNvPr id="355" name="Google Shape;355;p7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07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08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09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10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5" name="Google Shape;365;p7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"/>
            <p:cNvSpPr txBox="1"/>
            <p:nvPr/>
          </p:nvSpPr>
          <p:spPr>
            <a:xfrm>
              <a:off x="1253067" y="487826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 txBox="1"/>
            <p:nvPr/>
          </p:nvSpPr>
          <p:spPr>
            <a:xfrm>
              <a:off x="1253067" y="54148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 txBox="1"/>
            <p:nvPr/>
          </p:nvSpPr>
          <p:spPr>
            <a:xfrm>
              <a:off x="1253067" y="596417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7"/>
          <p:cNvSpPr txBox="1"/>
          <p:nvPr/>
        </p:nvSpPr>
        <p:spPr>
          <a:xfrm>
            <a:off x="1253067" y="1990106"/>
            <a:ext cx="39542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"/>
          <p:cNvSpPr txBox="1"/>
          <p:nvPr>
            <p:ph type="ctrTitle"/>
          </p:nvPr>
        </p:nvSpPr>
        <p:spPr>
          <a:xfrm>
            <a:off x="760025" y="2731050"/>
            <a:ext cx="38700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5100"/>
              <a:t>Our Journey</a:t>
            </a:r>
            <a:endParaRPr sz="2100"/>
          </a:p>
        </p:txBody>
      </p:sp>
      <p:sp>
        <p:nvSpPr>
          <p:cNvPr id="381" name="Google Shape;381;p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4" t="262"/>
          <a:stretch/>
        </p:blipFill>
        <p:spPr>
          <a:xfrm>
            <a:off x="5864351" y="0"/>
            <a:ext cx="6363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9"/>
          <p:cNvSpPr/>
          <p:nvPr/>
        </p:nvSpPr>
        <p:spPr>
          <a:xfrm>
            <a:off x="8863590" y="3586652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90" name="Google Shape;390;p9"/>
          <p:cNvGrpSpPr/>
          <p:nvPr/>
        </p:nvGrpSpPr>
        <p:grpSpPr>
          <a:xfrm>
            <a:off x="3544534" y="1078591"/>
            <a:ext cx="5669180" cy="5239567"/>
            <a:chOff x="1559708" y="795543"/>
            <a:chExt cx="7842514" cy="7215829"/>
          </a:xfrm>
        </p:grpSpPr>
        <p:grpSp>
          <p:nvGrpSpPr>
            <p:cNvPr id="391" name="Google Shape;391;p9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392" name="Google Shape;392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3" name="Google Shape;393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394" name="Google Shape;394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5" name="Google Shape;395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6" name="Google Shape;396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7" name="Google Shape;397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98" name="Google Shape;398;p9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399" name="Google Shape;399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0" name="Google Shape;400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401" name="Google Shape;401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02" name="Google Shape;402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405" name="Google Shape;405;p9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406" name="Google Shape;406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7" name="Google Shape;407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408" name="Google Shape;408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11" name="Google Shape;411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412" name="Google Shape;412;p9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413" name="Google Shape;413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4" name="Google Shape;414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415" name="Google Shape;415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16" name="Google Shape;416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17" name="Google Shape;417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419" name="Google Shape;419;p9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420" name="Google Shape;420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1" name="Google Shape;421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422" name="Google Shape;422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25" name="Google Shape;425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426" name="Google Shape;426;p9"/>
          <p:cNvSpPr/>
          <p:nvPr/>
        </p:nvSpPr>
        <p:spPr>
          <a:xfrm>
            <a:off x="7859543" y="4358921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9"/>
          <p:cNvSpPr/>
          <p:nvPr/>
        </p:nvSpPr>
        <p:spPr>
          <a:xfrm>
            <a:off x="6846532" y="5022309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9"/>
          <p:cNvSpPr/>
          <p:nvPr/>
        </p:nvSpPr>
        <p:spPr>
          <a:xfrm>
            <a:off x="5970930" y="5717074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9"/>
          <p:cNvSpPr txBox="1"/>
          <p:nvPr/>
        </p:nvSpPr>
        <p:spPr>
          <a:xfrm>
            <a:off x="9759319" y="2582090"/>
            <a:ext cx="17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Demo 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9"/>
          <p:cNvSpPr txBox="1"/>
          <p:nvPr/>
        </p:nvSpPr>
        <p:spPr>
          <a:xfrm>
            <a:off x="6348975" y="5694995"/>
            <a:ext cx="336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Goals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9"/>
          <p:cNvSpPr txBox="1"/>
          <p:nvPr/>
        </p:nvSpPr>
        <p:spPr>
          <a:xfrm>
            <a:off x="7273741" y="5053685"/>
            <a:ext cx="42114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9"/>
          <p:cNvSpPr txBox="1"/>
          <p:nvPr/>
        </p:nvSpPr>
        <p:spPr>
          <a:xfrm>
            <a:off x="8244914" y="4379113"/>
            <a:ext cx="39470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9"/>
          <p:cNvSpPr txBox="1"/>
          <p:nvPr/>
        </p:nvSpPr>
        <p:spPr>
          <a:xfrm>
            <a:off x="9260899" y="3353809"/>
            <a:ext cx="286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Adapting to a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9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6330373" y="4232396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9"/>
          <p:cNvSpPr txBox="1"/>
          <p:nvPr/>
        </p:nvSpPr>
        <p:spPr>
          <a:xfrm>
            <a:off x="5414389" y="502859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9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9"/>
          <p:cNvGrpSpPr/>
          <p:nvPr/>
        </p:nvGrpSpPr>
        <p:grpSpPr>
          <a:xfrm>
            <a:off x="5912540" y="74692"/>
            <a:ext cx="2171605" cy="975441"/>
            <a:chOff x="5996394" y="922673"/>
            <a:chExt cx="2171605" cy="975441"/>
          </a:xfrm>
        </p:grpSpPr>
        <p:sp>
          <p:nvSpPr>
            <p:cNvPr id="440" name="Google Shape;440;p9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41" name="Google Shape;441;p9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42" name="Google Shape;442;p9"/>
          <p:cNvGrpSpPr/>
          <p:nvPr/>
        </p:nvGrpSpPr>
        <p:grpSpPr>
          <a:xfrm>
            <a:off x="4992743" y="1197446"/>
            <a:ext cx="2183819" cy="975441"/>
            <a:chOff x="5030787" y="1877265"/>
            <a:chExt cx="2183819" cy="975441"/>
          </a:xfrm>
        </p:grpSpPr>
        <p:sp>
          <p:nvSpPr>
            <p:cNvPr id="443" name="Google Shape;443;p9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44" name="Google Shape;444;p9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45" name="Google Shape;445;p9"/>
          <p:cNvGrpSpPr/>
          <p:nvPr/>
        </p:nvGrpSpPr>
        <p:grpSpPr>
          <a:xfrm>
            <a:off x="3997473" y="2153201"/>
            <a:ext cx="2190374" cy="975441"/>
            <a:chOff x="4065182" y="2756022"/>
            <a:chExt cx="2190374" cy="975441"/>
          </a:xfrm>
        </p:grpSpPr>
        <p:sp>
          <p:nvSpPr>
            <p:cNvPr id="446" name="Google Shape;446;p9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47" name="Google Shape;447;p9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48" name="Google Shape;448;p9"/>
          <p:cNvGrpSpPr/>
          <p:nvPr/>
        </p:nvGrpSpPr>
        <p:grpSpPr>
          <a:xfrm>
            <a:off x="3023868" y="3067912"/>
            <a:ext cx="2227008" cy="975441"/>
            <a:chOff x="3321484" y="3593750"/>
            <a:chExt cx="2227008" cy="975441"/>
          </a:xfrm>
        </p:grpSpPr>
        <p:sp>
          <p:nvSpPr>
            <p:cNvPr id="449" name="Google Shape;449;p9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50" name="Google Shape;450;p9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51" name="Google Shape;451;p9"/>
          <p:cNvGrpSpPr/>
          <p:nvPr/>
        </p:nvGrpSpPr>
        <p:grpSpPr>
          <a:xfrm>
            <a:off x="1707263" y="3895656"/>
            <a:ext cx="2716455" cy="975441"/>
            <a:chOff x="2596540" y="4354454"/>
            <a:chExt cx="2217514" cy="975441"/>
          </a:xfrm>
        </p:grpSpPr>
        <p:sp>
          <p:nvSpPr>
            <p:cNvPr id="452" name="Google Shape;452;p9"/>
            <p:cNvSpPr/>
            <p:nvPr/>
          </p:nvSpPr>
          <p:spPr>
            <a:xfrm>
              <a:off x="2596540" y="4354454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53" name="Google Shape;453;p9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4" name="Google Shape;454;p9"/>
          <p:cNvSpPr/>
          <p:nvPr/>
        </p:nvSpPr>
        <p:spPr>
          <a:xfrm>
            <a:off x="5854547" y="426022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0000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 b="0" i="0" sz="1400" u="none" cap="none" strike="noStrike">
              <a:solidFill>
                <a:srgbClr val="66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p9"/>
          <p:cNvSpPr/>
          <p:nvPr/>
        </p:nvSpPr>
        <p:spPr>
          <a:xfrm>
            <a:off x="4960503" y="151652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b="0" i="0" sz="1400" u="none" cap="none" strike="noStrike">
              <a:solidFill>
                <a:srgbClr val="1C458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1556725" y="4221225"/>
            <a:ext cx="13935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C1130"/>
                </a:solidFill>
                <a:latin typeface="Poppins"/>
                <a:ea typeface="Poppins"/>
                <a:cs typeface="Poppins"/>
                <a:sym typeface="Poppins"/>
              </a:rPr>
              <a:t>Comprehend</a:t>
            </a:r>
            <a:endParaRPr b="0" i="0" sz="1300" u="none" cap="none" strike="noStrike">
              <a:solidFill>
                <a:srgbClr val="4C11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3939480" y="247928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6000"/>
                </a:solidFill>
                <a:latin typeface="Poppins"/>
                <a:ea typeface="Poppins"/>
                <a:cs typeface="Poppins"/>
                <a:sym typeface="Poppins"/>
              </a:rPr>
              <a:t>Process</a:t>
            </a:r>
            <a:endParaRPr b="0" i="0" sz="1400" u="none" cap="none" strike="noStrike">
              <a:solidFill>
                <a:srgbClr val="7F6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2996793" y="337594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124D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 b="0" i="0" sz="1400" u="none" cap="none" strike="noStrike">
              <a:solidFill>
                <a:srgbClr val="2012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"/>
          <p:cNvSpPr txBox="1"/>
          <p:nvPr>
            <p:ph type="ctrTitle"/>
          </p:nvPr>
        </p:nvSpPr>
        <p:spPr>
          <a:xfrm>
            <a:off x="1435325" y="2645200"/>
            <a:ext cx="37284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800"/>
              <a:t>Our Team</a:t>
            </a:r>
            <a:endParaRPr sz="1800"/>
          </a:p>
        </p:txBody>
      </p:sp>
      <p:sp>
        <p:nvSpPr>
          <p:cNvPr id="465" name="Google Shape;465;p1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6" name="Google Shape;466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4" r="11343" t="0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